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3.jpeg" ContentType="image/jpeg"/>
  <Override PartName="/ppt/media/image10.png" ContentType="image/png"/>
  <Override PartName="/ppt/media/image9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805040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13169880" y="4042440"/>
            <a:ext cx="9524160" cy="75988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13169880" y="4042440"/>
            <a:ext cx="9524160" cy="759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689120" y="952560"/>
            <a:ext cx="21004920" cy="1059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805040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805040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13169880" y="4042440"/>
            <a:ext cx="9524160" cy="75988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13169880" y="4042440"/>
            <a:ext cx="9524160" cy="759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689120" y="952560"/>
            <a:ext cx="21004920" cy="1059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805040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805040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13169880" y="4042440"/>
            <a:ext cx="9524160" cy="759888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13169880" y="4042440"/>
            <a:ext cx="9524160" cy="759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689120" y="952560"/>
            <a:ext cx="21004920" cy="1059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92066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8050400" y="804744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8050400" y="3238560"/>
            <a:ext cx="464760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3169880" y="8047440"/>
            <a:ext cx="9524160" cy="4391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asted-image.pdf" descr=""/>
          <p:cNvPicPr/>
          <p:nvPr/>
        </p:nvPicPr>
        <p:blipFill>
          <a:blip r:embed="rId2"/>
          <a:stretch/>
        </p:blipFill>
        <p:spPr>
          <a:xfrm>
            <a:off x="-17877240" y="-6333120"/>
            <a:ext cx="60124680" cy="27477360"/>
          </a:xfrm>
          <a:prstGeom prst="rect">
            <a:avLst/>
          </a:prstGeom>
          <a:ln w="12600">
            <a:noFill/>
          </a:ln>
        </p:spPr>
      </p:pic>
      <p:pic>
        <p:nvPicPr>
          <p:cNvPr id="1" name="portadaL.png" descr=""/>
          <p:cNvPicPr/>
          <p:nvPr/>
        </p:nvPicPr>
        <p:blipFill>
          <a:blip r:embed="rId3"/>
          <a:stretch/>
        </p:blipFill>
        <p:spPr>
          <a:xfrm>
            <a:off x="0" y="-28800"/>
            <a:ext cx="24485400" cy="1377252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pdf" descr=""/>
          <p:cNvPicPr/>
          <p:nvPr/>
        </p:nvPicPr>
        <p:blipFill>
          <a:blip r:embed="rId2"/>
          <a:stretch/>
        </p:blipFill>
        <p:spPr>
          <a:xfrm>
            <a:off x="-17877240" y="-6333120"/>
            <a:ext cx="60124680" cy="27477360"/>
          </a:xfrm>
          <a:prstGeom prst="rect">
            <a:avLst/>
          </a:prstGeom>
          <a:ln w="12600">
            <a:noFill/>
          </a:ln>
        </p:spPr>
      </p:pic>
      <p:pic>
        <p:nvPicPr>
          <p:cNvPr id="39" name="baseL.png" descr=""/>
          <p:cNvPicPr/>
          <p:nvPr/>
        </p:nvPicPr>
        <p:blipFill>
          <a:blip r:embed="rId3"/>
          <a:stretch/>
        </p:blipFill>
        <p:spPr>
          <a:xfrm>
            <a:off x="-10080" y="-14040"/>
            <a:ext cx="24402960" cy="13726440"/>
          </a:xfrm>
          <a:prstGeom prst="rect">
            <a:avLst/>
          </a:prstGeom>
          <a:ln w="1260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pdf" descr=""/>
          <p:cNvPicPr/>
          <p:nvPr/>
        </p:nvPicPr>
        <p:blipFill>
          <a:blip r:embed="rId2"/>
          <a:stretch/>
        </p:blipFill>
        <p:spPr>
          <a:xfrm>
            <a:off x="-17877240" y="-6333120"/>
            <a:ext cx="60124680" cy="27477360"/>
          </a:xfrm>
          <a:prstGeom prst="rect">
            <a:avLst/>
          </a:prstGeom>
          <a:ln w="1260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689120" y="952560"/>
            <a:ext cx="21004920" cy="22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3169880" y="3238560"/>
            <a:ext cx="9524160" cy="9206640"/>
          </a:xfrm>
          <a:prstGeom prst="rect">
            <a:avLst/>
          </a:prstGeom>
        </p:spPr>
        <p:txBody>
          <a:bodyPr lIns="0" rIns="0" tIns="0" bIns="0"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689120" y="4788000"/>
            <a:ext cx="21004920" cy="2285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1200" spc="2235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rcellus"/>
                <a:ea typeface="Marcellus"/>
              </a:rPr>
              <a:t>SESSION TITLE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6499440" y="7746480"/>
            <a:ext cx="11384640" cy="863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SPEAKER NAME 1  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♦</a:t>
            </a:r>
            <a:r>
              <a:rPr b="0" lang="en-U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  SPEAKER NAME 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689120" y="952560"/>
            <a:ext cx="21004920" cy="22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1200" spc="2235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rcellus"/>
                <a:ea typeface="Marcellus"/>
              </a:rPr>
              <a:t>THANKS!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350720" y="2926080"/>
            <a:ext cx="21326400" cy="905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689120" y="952560"/>
            <a:ext cx="21004920" cy="22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1200" spc="2235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rcellus"/>
                <a:ea typeface="Marcellus"/>
              </a:rPr>
              <a:t>SLIDE TITLE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767120" y="3693960"/>
            <a:ext cx="14315400" cy="788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558720" indent="-55800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Item  level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17440" indent="-55800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Item level 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800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Item level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689120" y="952560"/>
            <a:ext cx="21004920" cy="22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11200" spc="2235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rcellus"/>
                <a:ea typeface="Marcellus"/>
              </a:rPr>
              <a:t>SLIDE TITLE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356000" y="3147480"/>
            <a:ext cx="15266520" cy="838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This is a longer concept to be explained. Integer posuere erat a ante venenatis dapibus posuere velit aliquet. Donec id elit non mi porta gravida at eget metus.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387520" y="8953560"/>
            <a:ext cx="19620720" cy="76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 algn="ctr">
              <a:lnSpc>
                <a:spcPct val="100000"/>
              </a:lnSpc>
            </a:pPr>
            <a:r>
              <a:rPr b="0" lang="en-US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–</a:t>
            </a:r>
            <a:r>
              <a:rPr b="0" lang="en-US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Jordi Martorell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387520" y="5803920"/>
            <a:ext cx="19620720" cy="13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en-US" sz="8000" spc="1594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rcellus"/>
                <a:ea typeface="Marcellus"/>
              </a:rPr>
              <a:t>“</a:t>
            </a:r>
            <a:r>
              <a:rPr b="0" lang="en-US" sz="8000" spc="1594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rcellus"/>
                <a:ea typeface="Marcellus"/>
              </a:rPr>
              <a:t>SECTION OR QUOTE”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110809_familychineseoahu_en_00317_2040x1360.jpeg" descr=""/>
          <p:cNvPicPr/>
          <p:nvPr/>
        </p:nvPicPr>
        <p:blipFill>
          <a:blip r:embed="rId1"/>
          <a:srcRect l="15852" t="956" r="15852" b="0"/>
          <a:stretch/>
        </p:blipFill>
        <p:spPr>
          <a:xfrm>
            <a:off x="12661920" y="2349360"/>
            <a:ext cx="9524160" cy="92066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2730600" y="2349360"/>
            <a:ext cx="10006920" cy="9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558720" indent="-55800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Item  level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17440" indent="-55800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Item level 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720" indent="-55800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Item level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ca-ES</dc:language>
  <cp:lastModifiedBy>Jose Luis Bellido</cp:lastModifiedBy>
  <dcterms:modified xsi:type="dcterms:W3CDTF">2017-03-20T13:22:06Z</dcterms:modified>
  <cp:revision>2</cp:revision>
  <dc:subject/>
  <dc:title/>
</cp:coreProperties>
</file>